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embeddedFontLst>
    <p:embeddedFont>
      <p:font typeface="Montserrat"/>
      <p:regular r:id="rId8"/>
      <p:bold r:id="rId9"/>
      <p:italic r:id="rId10"/>
      <p:boldItalic r:id="rId11"/>
    </p:embeddedFont>
    <p:embeddedFont>
      <p:font typeface="Montserrat Medium"/>
      <p:regular r:id="rId12"/>
      <p:bold r:id="rId13"/>
      <p:italic r:id="rId14"/>
      <p:boldItalic r:id="rId15"/>
    </p:embeddedFont>
    <p:embeddedFont>
      <p:font typeface="Montserrat ExtraBold"/>
      <p:bold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jYEIsNVg6mON11YuTEFcPBoROw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font" Target="fonts/Montserrat-regular.fntdata"/><Relationship Id="rId11" Type="http://schemas.openxmlformats.org/officeDocument/2006/relationships/font" Target="fonts/Montserrat-boldItalic.fntdata"/><Relationship Id="rId10" Type="http://schemas.openxmlformats.org/officeDocument/2006/relationships/font" Target="fonts/Montserrat-italic.fntdata"/><Relationship Id="rId13" Type="http://schemas.openxmlformats.org/officeDocument/2006/relationships/font" Target="fonts/MontserratMedium-bold.fntdata"/><Relationship Id="rId12" Type="http://schemas.openxmlformats.org/officeDocument/2006/relationships/font" Target="fonts/MontserratMedium-regular.fntdata"/><Relationship Id="rId15" Type="http://schemas.openxmlformats.org/officeDocument/2006/relationships/font" Target="fonts/MontserratMedium-boldItalic.fntdata"/><Relationship Id="rId14" Type="http://schemas.openxmlformats.org/officeDocument/2006/relationships/font" Target="fonts/MontserratMedium-italic.fntdata"/><Relationship Id="rId17" Type="http://schemas.openxmlformats.org/officeDocument/2006/relationships/font" Target="fonts/MontserratExtraBold-boldItalic.fntdata"/><Relationship Id="rId16" Type="http://schemas.openxmlformats.org/officeDocument/2006/relationships/font" Target="fonts/MontserratExtraBold-bold.fntdata"/><Relationship Id="rId1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3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3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3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4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4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4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9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9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3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4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4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8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8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666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2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2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4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if/else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>
            <p:ph idx="1" type="body"/>
          </p:nvPr>
        </p:nvSpPr>
        <p:spPr>
          <a:xfrm>
            <a:off x="647175" y="1215650"/>
            <a:ext cx="5872500" cy="23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ave a conditional rendering in React in the render method.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Total block of the component.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If the condition is true,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It will return the element to be rendered.</a:t>
            </a:r>
            <a:endParaRPr/>
          </a:p>
        </p:txBody>
      </p:sp>
      <p:sp>
        <p:nvSpPr>
          <p:cNvPr id="167" name="Google Shape;167;p3"/>
          <p:cNvSpPr txBox="1"/>
          <p:nvPr>
            <p:ph type="title"/>
          </p:nvPr>
        </p:nvSpPr>
        <p:spPr>
          <a:xfrm>
            <a:off x="647175" y="445025"/>
            <a:ext cx="57357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If/Else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